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7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Economica" panose="020B0604020202020204" charset="0"/>
      <p:regular r:id="rId22"/>
      <p:bold r:id="rId23"/>
      <p:italic r:id="rId24"/>
      <p:boldItalic r:id="rId25"/>
    </p:embeddedFont>
    <p:embeddedFont>
      <p:font typeface="Miriam Libre" panose="020B0604020202020204" charset="-79"/>
      <p:regular r:id="rId26"/>
      <p:bold r:id="rId27"/>
    </p:embeddedFont>
    <p:embeddedFont>
      <p:font typeface="Open Sans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6838d2852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6838d2852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6838d2852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6838d2852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6838d2852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6838d2852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6838d2852_2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6838d2852_2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6838d2852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6838d2852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6838d2852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6838d2852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6838d2852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6838d2852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6838d2852_2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6838d2852_2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6838d2852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6838d2852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6838d2852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6838d2852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6838d2852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6838d2852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6838d2852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6838d2852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6838d2852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6838d2852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6838d28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6838d28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6838d285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6838d285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6838d2852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6838d2852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6838d285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6838d285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F470BE-CC45-48A3-A393-5606DB25E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BENCHMARK</a:t>
            </a:r>
          </a:p>
        </p:txBody>
      </p:sp>
    </p:spTree>
    <p:extLst>
      <p:ext uri="{BB962C8B-B14F-4D97-AF65-F5344CB8AC3E}">
        <p14:creationId xmlns:p14="http://schemas.microsoft.com/office/powerpoint/2010/main" val="39338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850" y="1100275"/>
            <a:ext cx="8528299" cy="358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/>
        </p:nvSpPr>
        <p:spPr>
          <a:xfrm>
            <a:off x="359150" y="128275"/>
            <a:ext cx="32067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iriam Libre"/>
                <a:ea typeface="Miriam Libre"/>
                <a:cs typeface="Miriam Libre"/>
                <a:sym typeface="Miriam Libre"/>
              </a:rPr>
              <a:t>WORKBEAT </a:t>
            </a:r>
            <a:endParaRPr sz="3000" dirty="0"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ctrTitle"/>
          </p:nvPr>
        </p:nvSpPr>
        <p:spPr>
          <a:xfrm>
            <a:off x="3044700" y="907801"/>
            <a:ext cx="3054600" cy="332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PUNTAJE Y RANKING DE CANDIDATOS (VISTA DE RECLUTADOR) 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 rotWithShape="1">
          <a:blip r:embed="rId3">
            <a:alphaModFix/>
          </a:blip>
          <a:srcRect l="6629" r="6018"/>
          <a:stretch/>
        </p:blipFill>
        <p:spPr>
          <a:xfrm>
            <a:off x="-171414" y="923275"/>
            <a:ext cx="9611063" cy="41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>
            <a:off x="359150" y="128275"/>
            <a:ext cx="32067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iriam Libre"/>
                <a:ea typeface="Miriam Libre"/>
                <a:cs typeface="Miriam Libre"/>
                <a:sym typeface="Miriam Libre"/>
              </a:rPr>
              <a:t>WORKBEAT </a:t>
            </a:r>
            <a:endParaRPr sz="3000" dirty="0"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3044700" y="2103573"/>
            <a:ext cx="3054600" cy="17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PRIMERA VISTA LUEGO DE LOGIN 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013" y="1603350"/>
            <a:ext cx="8721976" cy="276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/>
        </p:nvSpPr>
        <p:spPr>
          <a:xfrm>
            <a:off x="359150" y="128275"/>
            <a:ext cx="32067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iriam Libre"/>
                <a:ea typeface="Miriam Libre"/>
                <a:cs typeface="Miriam Libre"/>
                <a:sym typeface="Miriam Libre"/>
              </a:rPr>
              <a:t>RECRUITEE </a:t>
            </a:r>
            <a:endParaRPr sz="3000" dirty="0"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AGENDAR ENTREVISTA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51" name="Google Shape;151;p28"/>
          <p:cNvPicPr preferRelativeResize="0"/>
          <p:nvPr/>
        </p:nvPicPr>
        <p:blipFill rotWithShape="1">
          <a:blip r:embed="rId3">
            <a:alphaModFix/>
          </a:blip>
          <a:srcRect l="16989" t="6834" r="47973" b="27955"/>
          <a:stretch/>
        </p:blipFill>
        <p:spPr>
          <a:xfrm>
            <a:off x="2402000" y="173700"/>
            <a:ext cx="4488176" cy="469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700" y="741726"/>
            <a:ext cx="7009025" cy="366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9"/>
          <p:cNvSpPr txBox="1"/>
          <p:nvPr/>
        </p:nvSpPr>
        <p:spPr>
          <a:xfrm>
            <a:off x="359150" y="128275"/>
            <a:ext cx="32067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iriam Libre"/>
                <a:ea typeface="Miriam Libre"/>
                <a:cs typeface="Miriam Libre"/>
                <a:sym typeface="Miriam Libre"/>
              </a:rPr>
              <a:t>RECRUITEE </a:t>
            </a:r>
            <a:endParaRPr sz="3000" dirty="0"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3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64" name="Google Shape;16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p3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026121"/>
            <a:ext cx="3054600" cy="27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PUBLICAR VACANTE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69" name="Google Shape;69;p14"/>
          <p:cNvPicPr preferRelativeResize="0"/>
          <p:nvPr/>
        </p:nvPicPr>
        <p:blipFill rotWithShape="1">
          <a:blip r:embed="rId3">
            <a:alphaModFix/>
          </a:blip>
          <a:srcRect l="5594" r="13675" b="15945"/>
          <a:stretch/>
        </p:blipFill>
        <p:spPr>
          <a:xfrm>
            <a:off x="-164050" y="-1978275"/>
            <a:ext cx="12680224" cy="742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PROPUESTA DE TRABAJOS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l="5070" t="9014" r="44672" b="13603"/>
          <a:stretch/>
        </p:blipFill>
        <p:spPr>
          <a:xfrm>
            <a:off x="-91025" y="0"/>
            <a:ext cx="5805176" cy="50276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5568100" y="1225225"/>
            <a:ext cx="32643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Podríamos tener una plantilla ya definida que solo sirva para completar campos (como formulario) para el reclutador.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VISTA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POSTULANTES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l="19315" t="32834" r="52084" b="38835"/>
          <a:stretch/>
        </p:blipFill>
        <p:spPr>
          <a:xfrm>
            <a:off x="5143525" y="1686488"/>
            <a:ext cx="2615176" cy="14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 rotWithShape="1">
          <a:blip r:embed="rId4">
            <a:alphaModFix/>
          </a:blip>
          <a:srcRect l="4011" t="15569" r="43749" b="26830"/>
          <a:stretch/>
        </p:blipFill>
        <p:spPr>
          <a:xfrm>
            <a:off x="366700" y="800950"/>
            <a:ext cx="4776824" cy="296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75" y="169500"/>
            <a:ext cx="8756825" cy="443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ctrTitle"/>
          </p:nvPr>
        </p:nvSpPr>
        <p:spPr>
          <a:xfrm>
            <a:off x="3044700" y="1026121"/>
            <a:ext cx="3054600" cy="27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DE POSTULANTE VISTA DE RECLUTADOR 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55</Words>
  <Application>Microsoft Office PowerPoint</Application>
  <PresentationFormat>Presentación en pantalla (16:9)</PresentationFormat>
  <Paragraphs>14</Paragraphs>
  <Slides>19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Arial</vt:lpstr>
      <vt:lpstr>Economica</vt:lpstr>
      <vt:lpstr>Miriam Libre</vt:lpstr>
      <vt:lpstr>Open Sans</vt:lpstr>
      <vt:lpstr>Luxe</vt:lpstr>
      <vt:lpstr>BENCHMARK</vt:lpstr>
      <vt:lpstr>PUBLICAR VACANTE</vt:lpstr>
      <vt:lpstr>Presentación de PowerPoint</vt:lpstr>
      <vt:lpstr>PROPUESTA DE TRABAJOS</vt:lpstr>
      <vt:lpstr>Presentación de PowerPoint</vt:lpstr>
      <vt:lpstr>VISTA  POSTULANTES</vt:lpstr>
      <vt:lpstr>Presentación de PowerPoint</vt:lpstr>
      <vt:lpstr>Presentación de PowerPoint</vt:lpstr>
      <vt:lpstr>STATUS DE POSTULANTE VISTA DE RECLUTADOR </vt:lpstr>
      <vt:lpstr>Presentación de PowerPoint</vt:lpstr>
      <vt:lpstr>PUNTAJE Y RANKING DE CANDIDATOS (VISTA DE RECLUTADOR) </vt:lpstr>
      <vt:lpstr>Presentación de PowerPoint</vt:lpstr>
      <vt:lpstr>PRIMERA VISTA LUEGO DE LOGIN </vt:lpstr>
      <vt:lpstr>Presentación de PowerPoint</vt:lpstr>
      <vt:lpstr>AGENDAR ENTREVISTA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BENCHMARK</dc:title>
  <cp:lastModifiedBy>DodaMaticorena</cp:lastModifiedBy>
  <cp:revision>2</cp:revision>
  <dcterms:modified xsi:type="dcterms:W3CDTF">2018-11-05T17:11:29Z</dcterms:modified>
</cp:coreProperties>
</file>